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4911"/>
            <a:ext cx="9144000" cy="6207679"/>
          </a:xfrm>
        </p:spPr>
        <p:txBody>
          <a:bodyPr>
            <a:noAutofit/>
          </a:bodyPr>
          <a:lstStyle/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Так говорить Господь,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твій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Відкупитель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Святий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Ізраїлів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: Я Господь, Бог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твій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навчає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тебе про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корисне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провадить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тебе по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дорозі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якою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маєш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ходити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25210" y="62460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Ісаї 48:17-19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23" y="276401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О, коли б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прислухувався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Моїх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заповідей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то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би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твій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спокій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як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річка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а твоя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справедливість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немов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морські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хвилі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ru-RU" sz="4100" spc="15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насіння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було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б, як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піску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нащадків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живота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немов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зернят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витяте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вигублене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було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б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твоє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ймення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-перед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обличчя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</TotalTime>
  <Words>94</Words>
  <Application>Microsoft Office PowerPoint</Application>
  <PresentationFormat>Екран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Ivan On</cp:lastModifiedBy>
  <cp:revision>12</cp:revision>
  <dcterms:created xsi:type="dcterms:W3CDTF">2021-12-07T20:43:07Z</dcterms:created>
  <dcterms:modified xsi:type="dcterms:W3CDTF">2024-06-29T07:50:59Z</dcterms:modified>
</cp:coreProperties>
</file>